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2B75E3-391D-2405-CD6E-DE1ADB3DF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251513D-2BBD-B842-BE5F-80AE016E3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BD38823-C281-A6D0-3D82-695FD7B4D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22E0EA-EF9D-5641-FC72-60E62B2E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4AFE34-3A2C-E0C6-244F-5E5C76A6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1891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9EC6B0-2405-B88A-F5B9-6802E577D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A0CAD2-E277-BB9C-5376-7AAD28003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023662-E3CC-B000-32A1-404D7DB9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527539-6D0B-B981-2F92-A82CDC82F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043E20-4D90-C044-C4CA-C2747C17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58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49E6A95-CA22-BEC7-64A4-F45F249AA4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867889-A1F3-4FC7-CDC1-A51F0FE34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5A6FD9-66C0-B82D-BFD7-6F745127C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5CD88F-C152-6115-93A9-7BD3C8050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1A7E8F-AF04-AFA1-68EC-7A586C4E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632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5BA53F-4D7B-EE96-1491-FB3AAD0F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FCD9F51-18E2-8CAF-6C34-DF898365C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5CC6F6-1A1D-2FCB-E099-EF659AA8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C0E78A-2DDE-F0D4-63AC-5B44B065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201CF3-582F-FF4C-2977-D2F1621BF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77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B0BD0F-7E8E-0F48-E5AE-AE83165A7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269E41-AF8A-2529-2B6B-05F6A69FE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4BE30B-DAB8-1FBC-4CE8-3DF811179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9F225A-B3E4-7200-A909-53842DA5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155972-6E46-3750-66DC-247C9353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995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7AB557-AB36-41CB-6647-5A3BD2E76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B567EC-AD00-F22E-95FE-AF1C88917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F86C2C0-BD4D-DE19-A457-6C323D6F4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DC0C28-403D-4FA9-0A75-4EE46F1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69F13A-B70C-4A94-336C-C179AA0E2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C62816-9120-61D8-A877-7062BAF8C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783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097FF-481C-8743-D680-D9AE50171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87FA83A-6C4E-18F7-5E4A-9C81BE567F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46FA2B-CD82-6062-A883-88C64FB9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E331B96-F3A7-6679-45CA-1E3E5BC0A7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5B34DC-8FE3-0841-5F5E-97C4A24B33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E80AA1-D49C-383C-4AA8-1969DC37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A701A67-B278-6679-F105-BD131000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3970D84-A31A-2C56-2562-99E825E83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213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53330E-B1A4-31E8-E8AF-FCD9FD42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09F4EA1-C343-C230-9676-F0CB88229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7E9EF0-BE99-3A61-30EF-65ACFFDD1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4B6028-8759-1BE8-57BA-1B4E43FDC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833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023F8F4-DC62-04C9-BEA4-E19D5E25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E743935-BB93-CA1F-5470-D37916B5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DA96D4-8E8A-64B0-BA84-B8C6D58D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011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80AF98-46B6-F8C6-2934-97DFE921E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24B5C8-EE6C-4F6E-5AC9-FBB6AA182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68581EB-0D38-F7D1-228D-9F99B1D99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42F412-BDDB-F97E-6429-3D746479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C9D7C4-19D5-385F-99CE-C2D7999D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9E4537-8DB0-DB09-1A57-F3EE54FF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696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87658F-9E12-47E1-81F1-B840036C7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53A6421-B0D8-FB48-26C0-D047780480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4575AD-F267-11CB-7476-8D931971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95A2AC-CEEE-CC89-C9BA-11FB32D01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3D00BE8-5A95-C955-E4A6-1222BDEA7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DC4D3C-E015-5D76-7629-FEDA508BF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37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8378950-1A0F-E826-311F-0E69CE1DA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71028D3-8B3B-5ED0-445D-AD558AE55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C8A0AF6-60D0-616A-0273-100C5AE507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31E12-982E-4D15-BB94-6E7E4F446478}" type="datetimeFigureOut">
              <a:rPr lang="it-IT" smtClean="0"/>
              <a:t>30/04/2023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CDFDEA7-D581-CBF0-1DE1-F4DEEFABB0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F418BC-40E1-D1A0-3146-A95FC74CB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4CD2C-64D1-474A-8299-5B3154466F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50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image" Target="../media/image1.png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673531-2FF6-BF37-7B0A-C75ED8324471}"/>
              </a:ext>
            </a:extLst>
          </p:cNvPr>
          <p:cNvSpPr txBox="1"/>
          <p:nvPr/>
        </p:nvSpPr>
        <p:spPr>
          <a:xfrm>
            <a:off x="2002366" y="1290832"/>
            <a:ext cx="4089400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 DI LODE</a:t>
            </a: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1 - Ascolta la nostra lode (49)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2 - Lodate il Signore (229)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3 - In eterno canterò (191)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4 - Sii esaltato Signore (351)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5 - Eterno Signor (152)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6 - Benedetto Signore - Cerco solo Te (65) 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 DI INVOCAZIONE ALLO SPIRITO</a:t>
            </a: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7 - Inonda il mio cuor (197)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8 - Vieni, Spirito Santo - soffio di vita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9 - Soffia in me (354)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10 - Lascia che il tuo fiume (219)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11 - Invochiamo la tua presenza (200)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12 - Spirito di Dio fondimi, plasmami, riempimi, usami   </a:t>
            </a:r>
            <a:r>
              <a:rPr lang="it-IT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(per preghiera di Effusione)</a:t>
            </a:r>
            <a:endParaRPr lang="it-I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CDAE527-588C-09DE-D801-784E4BAFD029}"/>
              </a:ext>
            </a:extLst>
          </p:cNvPr>
          <p:cNvSpPr txBox="1"/>
          <p:nvPr/>
        </p:nvSpPr>
        <p:spPr>
          <a:xfrm>
            <a:off x="7188200" y="1225420"/>
            <a:ext cx="4343400" cy="5416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CANONI/RITORNELLI</a:t>
            </a: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13 - Lodate e benedite (228)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14 - Benedetto sia il Signor (64)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15 - Se credi vedrai la gloria di Dio (335)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16 - Come ti ama Dio (99)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it-IT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CANTI TEMATICI</a:t>
            </a: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17 - Se avessi mai commesso (334)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9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18 - Mi basta la tua grazia (251)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15 - Se credi vedrai la gloria di Dio (335)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19 - Dio aprirà una via (125)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1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20 - Diamo al Signor tutta la lode 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21 - Parola d’amore (284)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22 - Roccia di fedeltà (315)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sz="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NB</a:t>
            </a:r>
            <a:r>
              <a:rPr lang="it-IT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La numerazione tra parentesi è riferita al Libretto dei canti dell’Unità Pastorale)</a:t>
            </a:r>
            <a:endParaRPr lang="it-IT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B54C30E5-A3B5-1116-8787-9D0DE56397F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172" y="384745"/>
            <a:ext cx="1384895" cy="60833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6AC417B-8618-FBEC-715C-C3A136D2DDB5}"/>
              </a:ext>
            </a:extLst>
          </p:cNvPr>
          <p:cNvSpPr txBox="1"/>
          <p:nvPr/>
        </p:nvSpPr>
        <p:spPr>
          <a:xfrm>
            <a:off x="2252135" y="319578"/>
            <a:ext cx="82803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Seminario di vita nuova nello Spirito Santo </a:t>
            </a:r>
          </a:p>
          <a:p>
            <a:pPr algn="ctr"/>
            <a:r>
              <a:rPr lang="it-IT" dirty="0"/>
              <a:t>Sessione Maggio 2023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691F9CF-1258-65D7-A8AB-07D5517D4EC1}"/>
              </a:ext>
            </a:extLst>
          </p:cNvPr>
          <p:cNvSpPr/>
          <p:nvPr/>
        </p:nvSpPr>
        <p:spPr>
          <a:xfrm>
            <a:off x="152400" y="152400"/>
            <a:ext cx="11878733" cy="6527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B85E1F2-4F95-9585-1984-B20FD353147A}"/>
              </a:ext>
            </a:extLst>
          </p:cNvPr>
          <p:cNvCxnSpPr/>
          <p:nvPr/>
        </p:nvCxnSpPr>
        <p:spPr>
          <a:xfrm>
            <a:off x="6536267" y="1363133"/>
            <a:ext cx="0" cy="507153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3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2370666" y="898107"/>
            <a:ext cx="3666065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9 - SOFFIA IN ME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u="none" strike="noStrike" kern="1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Scendi in me, scendi in me: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scendi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Santo, scendi in me.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43136" y="1540938"/>
            <a:ext cx="4961464" cy="348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Brucia in me, brucia in me: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brucia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brucia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Soffia in me, soffia in me: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soffia in me.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È oggi che-  ho bisogno di Te: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Santo, Spirito Santo, Spirito Santo… soffia in me! Scendi in me! Brucia in me!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601769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903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993518" y="204470"/>
            <a:ext cx="4043213" cy="6468996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10 - LASCIA CHE IL TUO FIUME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sz="2000" kern="0" dirty="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Lascia che il Tuo fiume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sgorghi dentro il cuor mio.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Lascia quella luce, Spirito di Dio;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copri tutto ciò che turba l’anima.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il mio riposo, la mia libertà.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il mio riposo, la mia libertà.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Ge-sù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Ge-sù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! 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-e-e-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sù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Pa-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dre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Pa-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dre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! Pa-a-a-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dre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-rito, 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-rito! 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-i-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ri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-to.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di Dio vieni e guidami Tu.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Spirito d’amore custodiscimi.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Quando il dubbio bussa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non mi spezzerò.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 nel Tuo amore io camminerò.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 nel Tuo amore io camminerò.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324603" y="853645"/>
            <a:ext cx="496146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vieni e guidami Tu.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d’amore custodiscimi.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Quando il dubbio bussa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 mi spezzerò.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nel Tuo amore io camminerò.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 nel Tuo amore io camminerò.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Lascia che il Tuo fiume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sgorghi dentro il cuor mio.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Lascia quella luce, Spirito di Dio.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Copri tutto ciò che turba l’anima.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 sei il mio riposo, la mia libertà.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 sei il mio riposo, la mia libertà.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 sei il mio riposo, la mia libertà.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 sei il mio riposo, la mia libertà.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601768"/>
            <a:ext cx="0" cy="608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1155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934253" y="1079821"/>
            <a:ext cx="4373415" cy="5189426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11 – INVOCHIAMO LA TUA PRESENZA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Invochiamo la Tua presenza,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vieni Signor.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Invochiamo la Tua presenza,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Consolatore, 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 dona pace e umiltà.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Acqua viva d'amore,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questo cuore apriamo a Te.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Vieni Spirito, vieni Spirito,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noi!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Spirito, vieni Spirito,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scendi su di noi!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dirty="0">
                <a:effectLst/>
                <a:ea typeface="Times New Roman" panose="02020603050405020304" pitchFamily="18" charset="0"/>
              </a:rPr>
              <a:t>Vieni su noi, </a:t>
            </a:r>
            <a:r>
              <a:rPr lang="it-IT" sz="2000" dirty="0" err="1">
                <a:effectLst/>
                <a:ea typeface="Times New Roman" panose="02020603050405020304" pitchFamily="18" charset="0"/>
              </a:rPr>
              <a:t>Maranathà</a:t>
            </a:r>
            <a:r>
              <a:rPr lang="it-IT" sz="2000" dirty="0">
                <a:effectLst/>
                <a:ea typeface="Times New Roman" panose="02020603050405020304" pitchFamily="18" charset="0"/>
              </a:rPr>
              <a:t>!</a:t>
            </a: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43136" y="1636772"/>
            <a:ext cx="496146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dk1"/>
                </a:solidFill>
              </a:rPr>
              <a:t>Vieni su noi, Spirito!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Spirito, vieni Spirito,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noi!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Spirito, vieni Spirito,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noi! 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Scendi su di noi…</a:t>
            </a:r>
          </a:p>
          <a:p>
            <a:r>
              <a:rPr lang="it-IT" sz="2000" dirty="0">
                <a:solidFill>
                  <a:schemeClr val="dk1"/>
                </a:solidFill>
              </a:rPr>
              <a:t> </a:t>
            </a:r>
          </a:p>
          <a:p>
            <a:r>
              <a:rPr lang="it-IT" sz="2000" dirty="0">
                <a:solidFill>
                  <a:schemeClr val="dk1"/>
                </a:solidFill>
              </a:rPr>
              <a:t>Invochiamo la Tua presenza,</a:t>
            </a:r>
          </a:p>
          <a:p>
            <a:r>
              <a:rPr lang="it-IT" sz="2000" dirty="0">
                <a:solidFill>
                  <a:schemeClr val="dk1"/>
                </a:solidFill>
              </a:rPr>
              <a:t>vieni Signor.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Invochiamo la Tua presenza,</a:t>
            </a:r>
          </a:p>
          <a:p>
            <a:r>
              <a:rPr lang="it-IT" sz="2000" dirty="0">
                <a:solidFill>
                  <a:schemeClr val="dk1"/>
                </a:solidFill>
              </a:rPr>
              <a:t>scendi su di noi.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Vieni luce dei cuori,</a:t>
            </a:r>
          </a:p>
          <a:p>
            <a:r>
              <a:rPr lang="it-IT" sz="2000" dirty="0">
                <a:solidFill>
                  <a:schemeClr val="dk1"/>
                </a:solidFill>
              </a:rPr>
              <a:t>dona forza e fedeltà.</a:t>
            </a:r>
            <a:br>
              <a:rPr lang="it-IT" sz="2000" dirty="0">
                <a:solidFill>
                  <a:schemeClr val="dk1"/>
                </a:solidFill>
              </a:rPr>
            </a:br>
            <a:r>
              <a:rPr lang="it-IT" sz="2000" dirty="0">
                <a:solidFill>
                  <a:schemeClr val="dk1"/>
                </a:solidFill>
              </a:rPr>
              <a:t>Fuoco eterno d'amore,</a:t>
            </a:r>
          </a:p>
          <a:p>
            <a:r>
              <a:rPr lang="it-IT" sz="2000" dirty="0">
                <a:solidFill>
                  <a:schemeClr val="dk1"/>
                </a:solidFill>
              </a:rPr>
              <a:t>questa vita offriamo a Te!</a:t>
            </a:r>
          </a:p>
          <a:p>
            <a:r>
              <a:rPr lang="it-IT" sz="2000" dirty="0">
                <a:solidFill>
                  <a:schemeClr val="dk1"/>
                </a:solidFill>
              </a:rPr>
              <a:t>	RIT.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88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271433" y="1318605"/>
            <a:ext cx="36491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12 – SPIRITO DI DIO, FONDIMI 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fondici, plasmaci, riempici, usaci,</a:t>
            </a:r>
            <a:b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noi.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me,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Spirito di Dio scendi su di me,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fondimi, plasmami, riempimi, usami.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Spirito di Dio scendi su di me,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92189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392083" y="1301672"/>
            <a:ext cx="3407834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13 - LODATE E BENEDITE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b="1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Lodate, benedite il Signore,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ringraziate e servite,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grande umiltà.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Lodate, lodate, benedite il Signore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 grande umiltà,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ringraziate e servite.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3607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434415" y="1395902"/>
            <a:ext cx="4243917" cy="40661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14 - BENEDETTO SIA IL SIGNOR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u="none" strike="noStrike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Signore Gesù!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benedetto sia il Signore Gesù!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Voglio cantare il Tuo </a:t>
            </a:r>
            <a:r>
              <a:rPr lang="it-IT" sz="2000" kern="1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nom</a:t>
            </a:r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Voglio lodarti Signor…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Voglio ringraziarti Signor…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Voglio incontrarti…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53709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3611034" y="1980651"/>
            <a:ext cx="4969932" cy="2896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15 - SE CREDI, VEDRAI LA GLORIA DI DIO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u="none" strike="noStrike" kern="1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 credi, vedrai… la gloria di Dio,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vita che nasce… dentro la morte.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Io credo, Signore… che Tu sei il Cristo: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distruggi la morte, guarisci ogni male, ci liberi ancora.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4741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798785" y="889636"/>
            <a:ext cx="4373415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16 - COME TI AMA DIO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kern="1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Io vorrei saperti amare come Dio,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che ti prende per mano,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 ti lascia anche andare;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vorrei saperti amare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senza farti mai domande,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felice perché esisti,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 così io posso darti il meglio di me.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 la forza del mare,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l'eternità dei giorni,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gioia dei voli, la pace della sera,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l'immensità del cielo…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come ti ama Dio.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dirty="0">
              <a:effectLst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02402" y="1484371"/>
            <a:ext cx="5427131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Io vorrei saperti amare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come ti ama Dio,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che ti conosce, e ti accetta come sei;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tenerti tra le mani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come voli nell'azzurro,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felice perché esisti,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e così io posso darti il meglio di me.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	RIT. 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Io vorrei saperti amare come Dio,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che ti fa migliore con l'amore che ti dona;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seguirti fra la gente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con la gioia che hai dentro,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felice perché esisti,</a:t>
            </a:r>
          </a:p>
          <a:p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e così io posso darti il meglio di me.</a:t>
            </a:r>
            <a:b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100" dirty="0">
                <a:solidFill>
                  <a:schemeClr val="dk1"/>
                </a:solidFill>
                <a:cs typeface="Calibri" panose="020F0502020204030204" pitchFamily="34" charset="0"/>
              </a:rPr>
              <a:t>	RIT.</a:t>
            </a:r>
          </a:p>
          <a:p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832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84573" y="97684"/>
            <a:ext cx="3676226" cy="6662631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17 - SE AVESSI MAI COMMESSO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 avessi mai commesso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peggiore dei crimini,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sempre manterrei,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stessa fiducia,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poiché io so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questa moltitudine di offese,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è che goccia d’acqua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un braciere ardente,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è che goccia d’acqua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un braciere ardente.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Oh se potessi avere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 cuore ardente d’amore,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resti il mio sostegno,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m’abbandoni mai,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ami tutto in me,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persino la mia debolezza,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non mi lasci mai,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né il giorno né la notte…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non mi lasci mai,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né il giorno né la notte.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dirty="0">
              <a:effectLst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3970869" y="798571"/>
            <a:ext cx="380999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ho trovato mai, creatura capace,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d’amarmi a tal punto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senza mai morire,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di un Dio ho bisogno,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assunta la mia natura,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faccia mio fratello,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capace di soffrir…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si faccia mio fratello, capace di soffrir.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Io so fin troppo bene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le nostre giustizie,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hanno ai Tuoi occhi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il minimo valore;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 io per dare un prezzo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 ogni mio sacrificio,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gettare lo vorrei nel Tuo divino Cuor…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gettare lo vorrei nel Tuo divino Cuor.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3784600" y="880533"/>
            <a:ext cx="0" cy="572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DD888B6F-AD9F-B6BD-FBD3-836E6204A838}"/>
              </a:ext>
            </a:extLst>
          </p:cNvPr>
          <p:cNvCxnSpPr/>
          <p:nvPr/>
        </p:nvCxnSpPr>
        <p:spPr>
          <a:xfrm>
            <a:off x="7780867" y="880533"/>
            <a:ext cx="0" cy="572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CD67BA1-4B58-44CD-2BBB-E78F71B396D5}"/>
              </a:ext>
            </a:extLst>
          </p:cNvPr>
          <p:cNvSpPr txBox="1"/>
          <p:nvPr/>
        </p:nvSpPr>
        <p:spPr>
          <a:xfrm>
            <a:off x="7890937" y="798571"/>
            <a:ext cx="380999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No, Tu non hai trovato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creatura senza macchia,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dettasti la Tua legge,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tra i fulmini del cielo,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 nel Tuo sacro cuore,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 io mi nascondo;</a:t>
            </a:r>
            <a:b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tremo perché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sei la sola mia virtù…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non tremo perché sei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sola mia virtù.</a:t>
            </a:r>
            <a:endParaRPr lang="it-IT" sz="2000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312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2366052" y="872703"/>
            <a:ext cx="3560615" cy="47406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18 - MI BASTA LA TUA GRAZIA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Quando sono debole,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allora sono forte,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perché… Tu sei la mia forza.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Quando sono triste,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in Te che trovo gioia,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perché… Tu sei la mia gioia.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Gesù, io confido in Te…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Gesù, mi basta la Tua grazia!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Sei la mia forza, la mia salvezza!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Sei la mia pace, sicuro rifugio.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Nella Tua grazia, voglio restare!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Santo Signore, sempre con Te.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dirty="0">
              <a:effectLst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87068" y="1069505"/>
            <a:ext cx="3488265" cy="41846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Quando sono povero,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allora sono ricco,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perché… sei la mia ricchezza.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Quando son malato,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è in Te che trovo vita,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perché… Tu sei guarigione…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Gesù, io confido in Te…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Gesù… mi basta la Tua grazia!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	RIT. x 3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Quando sono debole,</a:t>
            </a:r>
          </a:p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allora sono forte,</a:t>
            </a:r>
          </a:p>
          <a:p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752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98596" y="1179063"/>
            <a:ext cx="4233334" cy="5350933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1 - ASCOLTA LA NOSTRA LODE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Danzeremo nel Tuo nome…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 le strade esulteremo.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Costruiremo la Tua pace…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ogni uomo invochi Dio.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Là nei cieli, e sulla terra,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questo canto, giungerà!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Là sui monti, e per le valli,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questa lode correrà!...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Splenderemo nella fede,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camminando insieme a Te…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Dalla croce che ci guida,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Tua gloria brillerà...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 x 2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87070" y="1439333"/>
            <a:ext cx="4419595" cy="38522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alleluia! Alleluia, alleluia.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alleluia! Alleluia, alleluia.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alleluia…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Alleluia, alleluia! Alleluia, alleluia!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</a:t>
            </a:r>
            <a:endParaRPr lang="it-I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519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998136" y="872703"/>
            <a:ext cx="3928532" cy="54772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19 - DIO APRIRÀ UNA VIA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Dio aprirà una via,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dove sembra non ci sia.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Come opera non so,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 una nuova via vedrò.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Dio mi guiderà, mi terrà vicino a sé.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Per ogni giorno, amore e forza,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Lui mi donerà… una via aprirà.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r>
              <a:rPr lang="it-IT" sz="2000" kern="0" dirty="0">
                <a:cs typeface="Calibri" panose="020F0502020204030204" pitchFamily="34" charset="0"/>
              </a:rPr>
              <a:t>Dio aprirà una via,</a:t>
            </a:r>
          </a:p>
          <a:p>
            <a:r>
              <a:rPr lang="it-IT" sz="2000" kern="0" dirty="0">
                <a:cs typeface="Calibri" panose="020F0502020204030204" pitchFamily="34" charset="0"/>
              </a:rPr>
              <a:t>dove sembra non ci sia.</a:t>
            </a:r>
            <a:br>
              <a:rPr lang="it-IT" sz="2000" kern="0" dirty="0">
                <a:cs typeface="Calibri" panose="020F0502020204030204" pitchFamily="34" charset="0"/>
              </a:rPr>
            </a:br>
            <a:r>
              <a:rPr lang="it-IT" sz="2000" kern="0" dirty="0">
                <a:cs typeface="Calibri" panose="020F0502020204030204" pitchFamily="34" charset="0"/>
              </a:rPr>
              <a:t>Come opera non so,</a:t>
            </a:r>
          </a:p>
          <a:p>
            <a:r>
              <a:rPr lang="it-IT" sz="2000" kern="0" dirty="0">
                <a:cs typeface="Calibri" panose="020F0502020204030204" pitchFamily="34" charset="0"/>
              </a:rPr>
              <a:t>ma una nuova via vedrò.</a:t>
            </a:r>
            <a:br>
              <a:rPr lang="it-IT" sz="2000" kern="0" dirty="0">
                <a:cs typeface="Calibri" panose="020F0502020204030204" pitchFamily="34" charset="0"/>
              </a:rPr>
            </a:br>
            <a:r>
              <a:rPr lang="it-IT" sz="2000" kern="0" dirty="0">
                <a:cs typeface="Calibri" panose="020F0502020204030204" pitchFamily="34" charset="0"/>
              </a:rPr>
              <a:t>Dio mi guiderà, mi terrà vicino a sé.</a:t>
            </a:r>
            <a:br>
              <a:rPr lang="it-IT" sz="2000" kern="0" dirty="0">
                <a:cs typeface="Calibri" panose="020F0502020204030204" pitchFamily="34" charset="0"/>
              </a:rPr>
            </a:br>
            <a:r>
              <a:rPr lang="it-IT" sz="2000" kern="0" dirty="0">
                <a:cs typeface="Calibri" panose="020F0502020204030204" pitchFamily="34" charset="0"/>
              </a:rPr>
              <a:t>Per ogni giorno, amore e forza,</a:t>
            </a:r>
            <a:br>
              <a:rPr lang="it-IT" sz="2000" kern="0" dirty="0">
                <a:cs typeface="Calibri" panose="020F0502020204030204" pitchFamily="34" charset="0"/>
              </a:rPr>
            </a:br>
            <a:r>
              <a:rPr lang="it-IT" sz="2000" kern="0" dirty="0">
                <a:cs typeface="Calibri" panose="020F0502020204030204" pitchFamily="34" charset="0"/>
              </a:rPr>
              <a:t>Lui mi donerà… una via aprirà.</a:t>
            </a: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629402" y="1306571"/>
            <a:ext cx="4538131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Traccerà una strada nel deserto,</a:t>
            </a:r>
            <a:b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fiumi d'acqua viva io vedrò.</a:t>
            </a:r>
            <a:b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Se tutto passerà,</a:t>
            </a:r>
          </a:p>
          <a:p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la Sua parola resterà.</a:t>
            </a:r>
            <a:b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Una cosa nuova Lui farà!</a:t>
            </a:r>
            <a:b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</a:br>
            <a:r>
              <a:rPr lang="it-IT" sz="2000" kern="0" dirty="0">
                <a:solidFill>
                  <a:schemeClr val="dk1"/>
                </a:solidFill>
                <a:cs typeface="Calibri" panose="020F0502020204030204" pitchFamily="34" charset="0"/>
              </a:rPr>
              <a:t>	RIT.</a:t>
            </a:r>
          </a:p>
          <a:p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636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3691466" y="1290069"/>
            <a:ext cx="4809067" cy="42778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20 - Diamo al Signor tutta la lode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u="none" strike="noStrike" dirty="0">
                <a:effectLst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Diamo al Signore tutta la lode,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diamo al Signore onore e gloria,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 una voce, cantiamo un inno al Signor.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Davanti a Lui ci inginocchiamo,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soltanto Lui noi esaltiamo,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ad una voce cantiamo un inno al Signor.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Ogni ginocchio si piegherà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ed ogni lingua confesserà 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che Gesù Cristo è il Signore, alleluia.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0536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4038600" y="601769"/>
            <a:ext cx="4114800" cy="6013999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21 - PAROLA D’AMORE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Hai mandato Padre, la Tua parola,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è la vera forza della salvezza.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Nel Tuo verbo, Dio,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mi hai generato, questa mia vita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voglio vivere in Te.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Sulla Tua parola, getto le reti: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segni e prodigi, presto vedrò.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Io depongo, Padre, ogni peccato,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 nel mio cuore, accolgo Te!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Parola d'amor…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Sulla mia strada, Ti sei rivelato;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ogni mio passo, la Parola ha guidato.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Nelle Tue promesse,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non mi hai mai deluso;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canterò per sempre, la Tua bontà.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ctr"/>
            <a:r>
              <a:rPr lang="it-IT" sz="2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1925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888067" y="601769"/>
            <a:ext cx="4207933" cy="5985298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22 - ROCCIA DI FEDELTÀ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Hai ascoltato, oh Dio,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il grido di chi soffre e spera.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Fonte di ogni bene,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hai liberato il cuore.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l'acqua viva sei,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quando il deserto è intorno a noi.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Sempre noi loderemo il Tuo nome.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Grande sei Tu, Signor.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roccia di fedeltà.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con noi, non ci abbandoni mai!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All'ombra del Tuo amor,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su questa terra </a:t>
            </a:r>
            <a:r>
              <a:rPr lang="it-IT" sz="2000" kern="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camminiam</a:t>
            </a: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’!</a:t>
            </a:r>
            <a:b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Forti con Te, verso l'Eternità…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ea typeface="Times New Roman" panose="02020603050405020304" pitchFamily="18" charset="0"/>
              </a:rPr>
              <a:t>Roccia di fedeltà!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564824" y="1298105"/>
            <a:ext cx="453813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Hai riscattato, oh Dio,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vita di chi in Te confida.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Difesa da ogni male,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 sciogli le catene.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Nella tempesta sei-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la mano che ci salverà.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Sempre noi loderemo il Tuo nome!</a:t>
            </a:r>
            <a:b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it-IT" sz="20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RIT. x 3</a:t>
            </a:r>
            <a:endParaRPr lang="it-IT" sz="2000" dirty="0">
              <a:solidFill>
                <a:schemeClr val="dk1"/>
              </a:solidFill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172200" y="999068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47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73198" y="412671"/>
            <a:ext cx="4233334" cy="6333067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2 - LODATE IL SIGNORE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 il Signore nei cieli.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 angeli suoi.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voi tutte sue schiere la Sua maestà!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 da tutta la Terra.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 popoli suoi.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Lodate, giovani e vecchi la Sua bontà!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Cantate al Signore, un cantico nuovo!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Sia onore a Te, sia gloria a Dio,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che siede sul trono…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Risuoni la lode,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benedizione al Signor!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Che era e che è, che sempre sarà,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alleluja</a:t>
            </a: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! </a:t>
            </a:r>
            <a:r>
              <a:rPr lang="it-IT" sz="2000" b="1" kern="1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Alleluja</a:t>
            </a: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680201" y="793599"/>
            <a:ext cx="4233329" cy="5270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Gioiscano, nel creatore;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esultino, i figli di Sion.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Danzino e facciano festa al loro Dio.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Lodino, il nome del Padre,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con timpani inneggino a Lui.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Cieli e terra si prostrino al Re dei re.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Risuoni la lode,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benedizione al Signor!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Che era e che è, che sempre sarà, </a:t>
            </a:r>
            <a:r>
              <a:rPr lang="it-IT" sz="2000" b="1" kern="100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alleluja</a:t>
            </a: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73198" y="819071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3 - IN ETERNO CANTERÒ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 eterno canterò,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Tua lode mio Signor;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le mie labbra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esalteranno la Tua fedeltà.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Io per sempre ti benedirò,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e annuncerò il tuo nome;</a:t>
            </a:r>
            <a:b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b="1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in eterno io ti canterò.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Anche se la tempesta, mi colpirà…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mia lode a te Signore, si eleverà!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Sei tu la mia fiducia, io spero in te.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il mio Signore, il mio Re!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RIT.</a:t>
            </a:r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85469" y="1503076"/>
            <a:ext cx="4961464" cy="4408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Anche se nel deserto, mi perderò…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tua strada, mio Signore,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io cercherò.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luce del tuo amore mi guiderà,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riparo nella notte tu sarai!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Anche se dal dolore, io passerò…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tua croce mio Signore contemplerò.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 mani verso il cielo innalzerò,</a:t>
            </a:r>
            <a:b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voce del tuo figlio ascolterai!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 x 2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736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3979333" y="1183138"/>
            <a:ext cx="4233334" cy="4692729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4 - SII ESALTATO, SIGNORE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Sii esaltato, Signore,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nell’alto dei ciel…</a:t>
            </a: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lode a Te, Signor!</a:t>
            </a: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Sia esaltato, per sempre innalzato,</a:t>
            </a: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il Tuo santo </a:t>
            </a:r>
            <a:r>
              <a:rPr lang="it-IT" sz="20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nom</a:t>
            </a: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’…</a:t>
            </a: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Tu sei Signor, per sempre regnerai!</a:t>
            </a:r>
            <a:b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it-IT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La terra e il ciel,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gioiscano nel Tuo nome!</a:t>
            </a:r>
            <a:b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Sii esaltato, Signore,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Tu sei il nostro Re!</a:t>
            </a: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581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473198" y="601769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2000" b="1" u="sng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5 - ETERNO SIGNOR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Gloria e onore, lode e potenza,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diamo al nostro Signor.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Ogni nazione, tutta la creazione,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al Signore si prostrerà.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Ogni lingua proclamerà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la Tua gloria, o Dio!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Ogni uomo si prostrerà al Tuo trono!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Esaltato sempre sarai,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e il Tuo regno non passerà mai,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eterno Signor.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Gloria e onore, lode e potenza,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diamo al nostro Signor.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Ogni nazione, tutta la creazione,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al Signore si prostrerà.</a:t>
            </a: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	RIT.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85469" y="1224935"/>
            <a:ext cx="4961464" cy="4408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ea typeface="Times New Roman" panose="02020603050405020304" pitchFamily="18" charset="0"/>
              </a:rPr>
              <a:t>Su tutta la terra Tu regnerai!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Canta all’eterno Signor.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Perché non c’è Dio che è uguale a Te!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Canta all’eterno Signor.</a:t>
            </a:r>
          </a:p>
          <a:p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	RIT.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…eterno Signor… </a:t>
            </a:r>
            <a:r>
              <a:rPr lang="it-IT" sz="2000" i="1" dirty="0">
                <a:effectLst/>
                <a:ea typeface="Times New Roman" panose="02020603050405020304" pitchFamily="18" charset="0"/>
              </a:rPr>
              <a:t>(x 4)</a:t>
            </a:r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dirty="0">
                <a:effectLst/>
                <a:ea typeface="Times New Roman" panose="02020603050405020304" pitchFamily="18" charset="0"/>
              </a:rPr>
              <a:t> </a:t>
            </a: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Su tutta la terra Tu regnerai!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Canta all’eterno Signor.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Perché non c’è Dio che è uguale a Te!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r>
              <a:rPr lang="it-IT" sz="2000" b="1" dirty="0">
                <a:effectLst/>
                <a:ea typeface="Times New Roman" panose="02020603050405020304" pitchFamily="18" charset="0"/>
              </a:rPr>
              <a:t>Canta all’eterno Signor.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 indent="449580"/>
            <a:r>
              <a:rPr lang="it-IT" sz="2000" b="1" i="1" dirty="0">
                <a:effectLst/>
                <a:ea typeface="Times New Roman" panose="02020603050405020304" pitchFamily="18" charset="0"/>
              </a:rPr>
              <a:t>(x 4 volte)</a:t>
            </a:r>
            <a:endParaRPr lang="it-IT" sz="2000" dirty="0">
              <a:effectLst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49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1862666" y="601769"/>
            <a:ext cx="4233334" cy="5776462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6 - BENEDETTO SIGNORE </a:t>
            </a:r>
            <a:r>
              <a:rPr lang="it-IT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(Cerco solo Te)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i="1" u="none" strike="noStrike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solo tu dai gioia al mio cuore.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 solo in Te,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la tua via conduce alla vita.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 solo in Te,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Signore,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il Tuo nome!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Come un tenero padre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sei verso di me,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mio Signor…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Signore,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benedetto il Tuo nome!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Dalle Tue mani questa mia vita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riceve salvezza e amor.  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477002" y="1244600"/>
            <a:ext cx="4961464" cy="2900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la tua grazia rimane in eterno.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mia,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solo in Te, solo in Te.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Cerco solo te mio Signor,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perché mi coroni di misericordia.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 rallegra l'anima mia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solo in Te, solo in Te.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	RIT. x 3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6096000" y="1244600"/>
            <a:ext cx="0" cy="53509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196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3979333" y="1183138"/>
            <a:ext cx="4233334" cy="5513995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7 - INONDA IL MIO CUOR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b="1" u="none" strike="noStrike" dirty="0">
                <a:effectLst/>
                <a:latin typeface="Bahnschrift Light" panose="020B0502040204020203" pitchFamily="34" charset="0"/>
                <a:ea typeface="Times New Roman" panose="02020603050405020304" pitchFamily="18" charset="0"/>
                <a:cs typeface="Segoe UI Semilight" panose="020B0402040204020203" pitchFamily="34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Inonda il mio cuor, inonda il mio cuor,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Spirito, inonda il mio cuor…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olio d’amor, con olio d’amor,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Spirito, inonda il mio cuor!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Ti voglio servir, Ti voglio servir,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 io ti voglio servir,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il tuo poter, con il tuo poter,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Gesù io ti voglio servir.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Tua gloria sarò, Tua gloria sarò,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Padre, Tua gloria sarò, 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 i figli tuoi, con i figli tuoi,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Padre, Tua gloria sarò,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Spirito, inonda il mio cuor.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63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 di testo 3">
            <a:extLst>
              <a:ext uri="{FF2B5EF4-FFF2-40B4-BE49-F238E27FC236}">
                <a16:creationId xmlns:a16="http://schemas.microsoft.com/office/drawing/2014/main" id="{D90DACE9-9AA9-F95F-76C3-9EB53C19AD8C}"/>
              </a:ext>
            </a:extLst>
          </p:cNvPr>
          <p:cNvSpPr txBox="1"/>
          <p:nvPr/>
        </p:nvSpPr>
        <p:spPr>
          <a:xfrm>
            <a:off x="531707" y="410950"/>
            <a:ext cx="5342467" cy="6036099"/>
          </a:xfrm>
          <a:prstGeom prst="rect">
            <a:avLst/>
          </a:prstGeom>
          <a:ln w="952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it-IT" sz="18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 – VIENI SPIRITO SANTO </a:t>
            </a:r>
            <a:r>
              <a:rPr lang="it-IT" sz="1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(soffio di vita)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Soffio di vita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Dono di luce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</a:t>
            </a: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Forza di Dio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br>
              <a:rPr lang="it-IT" sz="2000" dirty="0">
                <a:effectLst/>
                <a:ea typeface="Times New Roman" panose="02020603050405020304" pitchFamily="18" charset="0"/>
              </a:rPr>
            </a:br>
            <a:endParaRPr lang="it-IT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7B4D901-542F-65B8-840E-E0EB98F34630}"/>
              </a:ext>
            </a:extLst>
          </p:cNvPr>
          <p:cNvSpPr txBox="1"/>
          <p:nvPr/>
        </p:nvSpPr>
        <p:spPr>
          <a:xfrm>
            <a:off x="6231462" y="1062282"/>
            <a:ext cx="4140199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Dentro il mio cuore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Vieni Spirito Santo,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Sulla tua Chiesa vieni!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Spirito Santo vieni!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Te rinascerò dall'alto nelle Tue mani come il vento che soffia dove vuole ma non so di dove viene, dove va. 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magine 7">
            <a:hlinkClick r:id="rId2" action="ppaction://hlinksldjump"/>
            <a:extLst>
              <a:ext uri="{FF2B5EF4-FFF2-40B4-BE49-F238E27FC236}">
                <a16:creationId xmlns:a16="http://schemas.microsoft.com/office/drawing/2014/main" id="{4CB45B92-DA94-CF79-3961-99275129D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483" y="204470"/>
            <a:ext cx="1808944" cy="79459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3B3850BE-5B9D-099A-FF40-3EEE8AC990A8}"/>
              </a:ext>
            </a:extLst>
          </p:cNvPr>
          <p:cNvCxnSpPr/>
          <p:nvPr/>
        </p:nvCxnSpPr>
        <p:spPr>
          <a:xfrm>
            <a:off x="5960539" y="1007531"/>
            <a:ext cx="0" cy="5544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772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3372</Words>
  <Application>Microsoft Office PowerPoint</Application>
  <PresentationFormat>Widescreen</PresentationFormat>
  <Paragraphs>445</Paragraphs>
  <Slides>23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Bahnschrift Light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</dc:creator>
  <cp:lastModifiedBy>Marco</cp:lastModifiedBy>
  <cp:revision>21</cp:revision>
  <dcterms:created xsi:type="dcterms:W3CDTF">2023-04-30T15:33:40Z</dcterms:created>
  <dcterms:modified xsi:type="dcterms:W3CDTF">2023-04-30T19:29:59Z</dcterms:modified>
</cp:coreProperties>
</file>